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5" r:id="rId8"/>
    <p:sldId id="262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951b030155816b0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8F98-164C-4FF9-9EBC-A6AE79EB53EB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5A2D-08AD-4710-AF16-9F01750CE7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09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8F98-164C-4FF9-9EBC-A6AE79EB53EB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5A2D-08AD-4710-AF16-9F01750CE7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61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8F98-164C-4FF9-9EBC-A6AE79EB53EB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5A2D-08AD-4710-AF16-9F01750CE7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81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8F98-164C-4FF9-9EBC-A6AE79EB53EB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5A2D-08AD-4710-AF16-9F01750CE7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785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8F98-164C-4FF9-9EBC-A6AE79EB53EB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5A2D-08AD-4710-AF16-9F01750CE7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34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8F98-164C-4FF9-9EBC-A6AE79EB53EB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5A2D-08AD-4710-AF16-9F01750CE7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06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8F98-164C-4FF9-9EBC-A6AE79EB53EB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5A2D-08AD-4710-AF16-9F01750CE7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46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8F98-164C-4FF9-9EBC-A6AE79EB53EB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5A2D-08AD-4710-AF16-9F01750CE7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148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8F98-164C-4FF9-9EBC-A6AE79EB53EB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5A2D-08AD-4710-AF16-9F01750CE7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02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8F98-164C-4FF9-9EBC-A6AE79EB53EB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5A2D-08AD-4710-AF16-9F01750CE7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3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8F98-164C-4FF9-9EBC-A6AE79EB53EB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5A2D-08AD-4710-AF16-9F01750CE7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06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B8F98-164C-4FF9-9EBC-A6AE79EB53EB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B5A2D-08AD-4710-AF16-9F01750CE7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40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839" y="0"/>
            <a:ext cx="8462161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67990" y="1304692"/>
            <a:ext cx="31557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La délibération du 30 Juin 2014 qui, déjà, donne mission à l’EPFLO et à l’OPAC d’étudier la question: elle est votée par l’ensemble des majoritaires de l’époque parmi lesquels Daniel VEREECKE, alors 1</a:t>
            </a:r>
            <a:r>
              <a:rPr lang="fr-FR" baseline="30000" dirty="0" smtClean="0">
                <a:solidFill>
                  <a:schemeClr val="accent2">
                    <a:lumMod val="75000"/>
                  </a:schemeClr>
                </a:solidFill>
              </a:rPr>
              <a:t>er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adjoint, Christelle MARIN, déjà adjointe aux finances et Pierre HAUTOT, alors Conseiller municipal, ces trois personnes sont aujourd’hui les trois premières dans l’ordre protocolaire de la Commune.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9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17" y="171450"/>
            <a:ext cx="8658225" cy="65151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8059" y="1717288"/>
            <a:ext cx="3328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Les considérants de la délibération du 9 Septembre 2021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38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486" y="794760"/>
            <a:ext cx="9096375" cy="28670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176" y="3964564"/>
            <a:ext cx="8334375" cy="21431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3384" y="794760"/>
            <a:ext cx="23863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Le préambule de la Convention présentée au Conseil le 9 septembre 2021 et votée à l’unanimité, elle rappelle la délibération de 2014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8420" y="4248615"/>
            <a:ext cx="26890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L’article 3.1 de la Convention rappelle les obligations de la Commune en matière de logements notamment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2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240"/>
            <a:ext cx="12192000" cy="606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0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476" y="116379"/>
            <a:ext cx="10035531" cy="662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74" y="0"/>
            <a:ext cx="9864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1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5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8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117</Words>
  <Application>Microsoft Office PowerPoint</Application>
  <PresentationFormat>Grand écran</PresentationFormat>
  <Paragraphs>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8</cp:revision>
  <dcterms:created xsi:type="dcterms:W3CDTF">2024-05-10T09:09:39Z</dcterms:created>
  <dcterms:modified xsi:type="dcterms:W3CDTF">2024-05-15T08:39:56Z</dcterms:modified>
</cp:coreProperties>
</file>